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62395-D06B-FA2A-435C-9C2D969A3D58}" v="2242" dt="2023-04-21T18:15:00.161"/>
    <p1510:client id="{0CACEBED-4EDB-BC22-5D29-F0650A24498E}" v="114" dt="2023-04-24T00:59:24.038"/>
    <p1510:client id="{0ED7682F-3E30-4610-9E2B-BEE67877AE22}" v="484" dt="2023-04-21T17:56:57.742"/>
    <p1510:client id="{6C136D12-D8FC-A96E-5043-3AB507CF1F6A}" v="664" dt="2023-04-24T00:43:56.771"/>
    <p1510:client id="{A783AF79-0AE1-C29E-B7CF-849AFB4E3960}" v="564" dt="2023-04-21T18:15:14.800"/>
    <p1510:client id="{AF818B52-828A-B4D1-75BE-FAF5F571D778}" v="24" dt="2023-04-24T00:02:01.027"/>
    <p1510:client id="{EB1309BA-C5C9-C063-8EB3-5EDA42FFA94F}" v="61" dt="2023-04-21T17:27:55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emann, Victoria Rose" userId="S::vrhennemann@gwu.edu::389d7889-3867-46d4-b2c9-011b39d56717" providerId="AD" clId="Web-{08962395-D06B-FA2A-435C-9C2D969A3D58}"/>
    <pc:docChg chg="modSld">
      <pc:chgData name="Hennemann, Victoria Rose" userId="S::vrhennemann@gwu.edu::389d7889-3867-46d4-b2c9-011b39d56717" providerId="AD" clId="Web-{08962395-D06B-FA2A-435C-9C2D969A3D58}" dt="2023-04-21T18:09:59.716" v="1149" actId="20577"/>
      <pc:docMkLst>
        <pc:docMk/>
      </pc:docMkLst>
      <pc:sldChg chg="addSp delSp modSp">
        <pc:chgData name="Hennemann, Victoria Rose" userId="S::vrhennemann@gwu.edu::389d7889-3867-46d4-b2c9-011b39d56717" providerId="AD" clId="Web-{08962395-D06B-FA2A-435C-9C2D969A3D58}" dt="2023-04-21T18:09:59.716" v="1149" actId="20577"/>
        <pc:sldMkLst>
          <pc:docMk/>
          <pc:sldMk cId="3591970508" sldId="256"/>
        </pc:sldMkLst>
        <pc:spChg chg="add mod">
          <ac:chgData name="Hennemann, Victoria Rose" userId="S::vrhennemann@gwu.edu::389d7889-3867-46d4-b2c9-011b39d56717" providerId="AD" clId="Web-{08962395-D06B-FA2A-435C-9C2D969A3D58}" dt="2023-04-21T18:07:29.899" v="1118"/>
          <ac:spMkLst>
            <pc:docMk/>
            <pc:sldMk cId="3591970508" sldId="256"/>
            <ac:spMk id="5" creationId="{F3C90EBA-666C-99C1-C29C-F09A7C3B875B}"/>
          </ac:spMkLst>
        </pc:spChg>
        <pc:spChg chg="add mod">
          <ac:chgData name="Hennemann, Victoria Rose" userId="S::vrhennemann@gwu.edu::389d7889-3867-46d4-b2c9-011b39d56717" providerId="AD" clId="Web-{08962395-D06B-FA2A-435C-9C2D969A3D58}" dt="2023-04-21T18:09:59.716" v="1149" actId="20577"/>
          <ac:spMkLst>
            <pc:docMk/>
            <pc:sldMk cId="3591970508" sldId="256"/>
            <ac:spMk id="9" creationId="{6946108E-11C5-F5D3-A907-B4E907402409}"/>
          </ac:spMkLst>
        </pc:spChg>
        <pc:spChg chg="add mod">
          <ac:chgData name="Hennemann, Victoria Rose" userId="S::vrhennemann@gwu.edu::389d7889-3867-46d4-b2c9-011b39d56717" providerId="AD" clId="Web-{08962395-D06B-FA2A-435C-9C2D969A3D58}" dt="2023-04-21T18:03:13.485" v="1093" actId="20577"/>
          <ac:spMkLst>
            <pc:docMk/>
            <pc:sldMk cId="3591970508" sldId="256"/>
            <ac:spMk id="10" creationId="{E65C955B-2D51-DF50-75E1-61DAD96B15B0}"/>
          </ac:spMkLst>
        </pc:spChg>
        <pc:spChg chg="add">
          <ac:chgData name="Hennemann, Victoria Rose" userId="S::vrhennemann@gwu.edu::389d7889-3867-46d4-b2c9-011b39d56717" providerId="AD" clId="Web-{08962395-D06B-FA2A-435C-9C2D969A3D58}" dt="2023-04-21T18:09:38.949" v="1119"/>
          <ac:spMkLst>
            <pc:docMk/>
            <pc:sldMk cId="3591970508" sldId="256"/>
            <ac:spMk id="12" creationId="{B107D57A-FCC9-D904-1894-BDC1F62A4307}"/>
          </ac:spMkLst>
        </pc:spChg>
        <pc:spChg chg="mod">
          <ac:chgData name="Hennemann, Victoria Rose" userId="S::vrhennemann@gwu.edu::389d7889-3867-46d4-b2c9-011b39d56717" providerId="AD" clId="Web-{08962395-D06B-FA2A-435C-9C2D969A3D58}" dt="2023-04-21T17:58:33.071" v="656" actId="20577"/>
          <ac:spMkLst>
            <pc:docMk/>
            <pc:sldMk cId="3591970508" sldId="256"/>
            <ac:spMk id="41" creationId="{74AECC98-55CB-115D-CD4E-BB08DC6042AD}"/>
          </ac:spMkLst>
        </pc:spChg>
        <pc:picChg chg="del">
          <ac:chgData name="Hennemann, Victoria Rose" userId="S::vrhennemann@gwu.edu::389d7889-3867-46d4-b2c9-011b39d56717" providerId="AD" clId="Web-{08962395-D06B-FA2A-435C-9C2D969A3D58}" dt="2023-04-21T17:33:21.732" v="5"/>
          <ac:picMkLst>
            <pc:docMk/>
            <pc:sldMk cId="3591970508" sldId="256"/>
            <ac:picMk id="3" creationId="{55D825FA-762A-9EC0-0DEB-ECA5EC985AC0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7:36:28.144" v="10" actId="1076"/>
          <ac:picMkLst>
            <pc:docMk/>
            <pc:sldMk cId="3591970508" sldId="256"/>
            <ac:picMk id="3" creationId="{74ED3F74-025B-311B-7F68-9C5D9425107B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8:06:47.851" v="1112" actId="14100"/>
          <ac:picMkLst>
            <pc:docMk/>
            <pc:sldMk cId="3591970508" sldId="256"/>
            <ac:picMk id="3" creationId="{855D01EE-B840-D01E-7CC4-3793911F61B9}"/>
          </ac:picMkLst>
        </pc:picChg>
        <pc:picChg chg="del">
          <ac:chgData name="Hennemann, Victoria Rose" userId="S::vrhennemann@gwu.edu::389d7889-3867-46d4-b2c9-011b39d56717" providerId="AD" clId="Web-{08962395-D06B-FA2A-435C-9C2D969A3D58}" dt="2023-04-21T17:32:55.138" v="0"/>
          <ac:picMkLst>
            <pc:docMk/>
            <pc:sldMk cId="3591970508" sldId="256"/>
            <ac:picMk id="4" creationId="{2B2DDB26-74F9-2F92-E9D2-A29950504E47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7:41:38.324" v="14" actId="1076"/>
          <ac:picMkLst>
            <pc:docMk/>
            <pc:sldMk cId="3591970508" sldId="256"/>
            <ac:picMk id="4" creationId="{4645F007-7479-E20F-801A-6EF3C91170ED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7:33:00.200" v="3" actId="1076"/>
          <ac:picMkLst>
            <pc:docMk/>
            <pc:sldMk cId="3591970508" sldId="256"/>
            <ac:picMk id="5" creationId="{4189BDF3-E81F-4F18-FE0D-6BE6EB50B9EE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7:48:48.946" v="22" actId="1076"/>
          <ac:picMkLst>
            <pc:docMk/>
            <pc:sldMk cId="3591970508" sldId="256"/>
            <ac:picMk id="5" creationId="{80C0914F-5166-F68E-623C-0F48E2C706D1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7:33:43.623" v="6"/>
          <ac:picMkLst>
            <pc:docMk/>
            <pc:sldMk cId="3591970508" sldId="256"/>
            <ac:picMk id="9" creationId="{D2014C7C-99E7-FE3B-7990-45BB040A1999}"/>
          </ac:picMkLst>
        </pc:picChg>
        <pc:picChg chg="del">
          <ac:chgData name="Hennemann, Victoria Rose" userId="S::vrhennemann@gwu.edu::389d7889-3867-46d4-b2c9-011b39d56717" providerId="AD" clId="Web-{08962395-D06B-FA2A-435C-9C2D969A3D58}" dt="2023-04-21T17:33:19.013" v="4"/>
          <ac:picMkLst>
            <pc:docMk/>
            <pc:sldMk cId="3591970508" sldId="256"/>
            <ac:picMk id="10" creationId="{9C3D0A05-B2E3-8C17-C205-6E974D374B7E}"/>
          </ac:picMkLst>
        </pc:picChg>
        <pc:picChg chg="del">
          <ac:chgData name="Hennemann, Victoria Rose" userId="S::vrhennemann@gwu.edu::389d7889-3867-46d4-b2c9-011b39d56717" providerId="AD" clId="Web-{08962395-D06B-FA2A-435C-9C2D969A3D58}" dt="2023-04-21T18:00:06.808" v="661"/>
          <ac:picMkLst>
            <pc:docMk/>
            <pc:sldMk cId="3591970508" sldId="256"/>
            <ac:picMk id="12" creationId="{2C3F1CFC-1E5C-B50C-07C1-71DBD71B63A5}"/>
          </ac:picMkLst>
        </pc:picChg>
        <pc:picChg chg="add mod">
          <ac:chgData name="Hennemann, Victoria Rose" userId="S::vrhennemann@gwu.edu::389d7889-3867-46d4-b2c9-011b39d56717" providerId="AD" clId="Web-{08962395-D06B-FA2A-435C-9C2D969A3D58}" dt="2023-04-21T18:00:15.965" v="663" actId="1076"/>
          <ac:picMkLst>
            <pc:docMk/>
            <pc:sldMk cId="3591970508" sldId="256"/>
            <ac:picMk id="16" creationId="{5C0120F0-04C9-76B1-93AA-B45B38E1210A}"/>
          </ac:picMkLst>
        </pc:picChg>
        <pc:picChg chg="add del mod">
          <ac:chgData name="Hennemann, Victoria Rose" userId="S::vrhennemann@gwu.edu::389d7889-3867-46d4-b2c9-011b39d56717" providerId="AD" clId="Web-{08962395-D06B-FA2A-435C-9C2D969A3D58}" dt="2023-04-21T18:04:49.488" v="1101"/>
          <ac:picMkLst>
            <pc:docMk/>
            <pc:sldMk cId="3591970508" sldId="256"/>
            <ac:picMk id="20" creationId="{1C3AC541-F180-44F0-6177-BFD6C9566EA2}"/>
          </ac:picMkLst>
        </pc:picChg>
        <pc:picChg chg="add del mod">
          <ac:chgData name="Hennemann, Victoria Rose" userId="S::vrhennemann@gwu.edu::389d7889-3867-46d4-b2c9-011b39d56717" providerId="AD" clId="Web-{08962395-D06B-FA2A-435C-9C2D969A3D58}" dt="2023-04-21T18:06:29.397" v="1107"/>
          <ac:picMkLst>
            <pc:docMk/>
            <pc:sldMk cId="3591970508" sldId="256"/>
            <ac:picMk id="23" creationId="{E4296936-9D14-167F-17CF-46C18C1953DB}"/>
          </ac:picMkLst>
        </pc:picChg>
      </pc:sldChg>
    </pc:docChg>
  </pc:docChgLst>
  <pc:docChgLst>
    <pc:chgData name="Korkes, Elena Mary Elizabeth" userId="S::ekorkes@gwu.edu::cbf92cb3-a767-46b7-bab4-e3bafd9157d6" providerId="AD" clId="Web-{0CACEBED-4EDB-BC22-5D29-F0650A24498E}"/>
    <pc:docChg chg="modSld">
      <pc:chgData name="Korkes, Elena Mary Elizabeth" userId="S::ekorkes@gwu.edu::cbf92cb3-a767-46b7-bab4-e3bafd9157d6" providerId="AD" clId="Web-{0CACEBED-4EDB-BC22-5D29-F0650A24498E}" dt="2023-04-24T00:59:24.038" v="68"/>
      <pc:docMkLst>
        <pc:docMk/>
      </pc:docMkLst>
      <pc:sldChg chg="addSp delSp modSp">
        <pc:chgData name="Korkes, Elena Mary Elizabeth" userId="S::ekorkes@gwu.edu::cbf92cb3-a767-46b7-bab4-e3bafd9157d6" providerId="AD" clId="Web-{0CACEBED-4EDB-BC22-5D29-F0650A24498E}" dt="2023-04-24T00:59:24.038" v="68"/>
        <pc:sldMkLst>
          <pc:docMk/>
          <pc:sldMk cId="3591970508" sldId="256"/>
        </pc:sldMkLst>
        <pc:spChg chg="mod">
          <ac:chgData name="Korkes, Elena Mary Elizabeth" userId="S::ekorkes@gwu.edu::cbf92cb3-a767-46b7-bab4-e3bafd9157d6" providerId="AD" clId="Web-{0CACEBED-4EDB-BC22-5D29-F0650A24498E}" dt="2023-04-24T00:45:53.583" v="2" actId="14100"/>
          <ac:spMkLst>
            <pc:docMk/>
            <pc:sldMk cId="3591970508" sldId="256"/>
            <ac:spMk id="9" creationId="{6946108E-11C5-F5D3-A907-B4E907402409}"/>
          </ac:spMkLst>
        </pc:spChg>
        <pc:spChg chg="mod">
          <ac:chgData name="Korkes, Elena Mary Elizabeth" userId="S::ekorkes@gwu.edu::cbf92cb3-a767-46b7-bab4-e3bafd9157d6" providerId="AD" clId="Web-{0CACEBED-4EDB-BC22-5D29-F0650A24498E}" dt="2023-04-24T00:58:48.351" v="64" actId="20577"/>
          <ac:spMkLst>
            <pc:docMk/>
            <pc:sldMk cId="3591970508" sldId="256"/>
            <ac:spMk id="37" creationId="{2045BE49-B627-611D-E0C8-DB185AD463B3}"/>
          </ac:spMkLst>
        </pc:spChg>
        <pc:picChg chg="mod">
          <ac:chgData name="Korkes, Elena Mary Elizabeth" userId="S::ekorkes@gwu.edu::cbf92cb3-a767-46b7-bab4-e3bafd9157d6" providerId="AD" clId="Web-{0CACEBED-4EDB-BC22-5D29-F0650A24498E}" dt="2023-04-24T00:59:18.991" v="67"/>
          <ac:picMkLst>
            <pc:docMk/>
            <pc:sldMk cId="3591970508" sldId="256"/>
            <ac:picMk id="4" creationId="{D41DCECB-CAEC-4643-163C-694F357694CA}"/>
          </ac:picMkLst>
        </pc:picChg>
        <pc:picChg chg="add mod">
          <ac:chgData name="Korkes, Elena Mary Elizabeth" userId="S::ekorkes@gwu.edu::cbf92cb3-a767-46b7-bab4-e3bafd9157d6" providerId="AD" clId="Web-{0CACEBED-4EDB-BC22-5D29-F0650A24498E}" dt="2023-04-24T00:59:24.038" v="68"/>
          <ac:picMkLst>
            <pc:docMk/>
            <pc:sldMk cId="3591970508" sldId="256"/>
            <ac:picMk id="10" creationId="{58F04D7C-2E44-1A60-F0F4-AF4492D395AA}"/>
          </ac:picMkLst>
        </pc:picChg>
        <pc:picChg chg="del mod">
          <ac:chgData name="Korkes, Elena Mary Elizabeth" userId="S::ekorkes@gwu.edu::cbf92cb3-a767-46b7-bab4-e3bafd9157d6" providerId="AD" clId="Web-{0CACEBED-4EDB-BC22-5D29-F0650A24498E}" dt="2023-04-24T00:47:58.254" v="4"/>
          <ac:picMkLst>
            <pc:docMk/>
            <pc:sldMk cId="3591970508" sldId="256"/>
            <ac:picMk id="20" creationId="{488737F3-4169-324C-6EB0-C15F34801C27}"/>
          </ac:picMkLst>
        </pc:picChg>
      </pc:sldChg>
    </pc:docChg>
  </pc:docChgLst>
  <pc:docChgLst>
    <pc:chgData name="Hennemann, Victoria Rose" userId="S::vrhennemann@gwu.edu::389d7889-3867-46d4-b2c9-011b39d56717" providerId="AD" clId="Web-{6C136D12-D8FC-A96E-5043-3AB507CF1F6A}"/>
    <pc:docChg chg="modSld">
      <pc:chgData name="Hennemann, Victoria Rose" userId="S::vrhennemann@gwu.edu::389d7889-3867-46d4-b2c9-011b39d56717" providerId="AD" clId="Web-{6C136D12-D8FC-A96E-5043-3AB507CF1F6A}" dt="2023-04-24T00:43:56.771" v="372" actId="20577"/>
      <pc:docMkLst>
        <pc:docMk/>
      </pc:docMkLst>
      <pc:sldChg chg="addSp delSp modSp">
        <pc:chgData name="Hennemann, Victoria Rose" userId="S::vrhennemann@gwu.edu::389d7889-3867-46d4-b2c9-011b39d56717" providerId="AD" clId="Web-{6C136D12-D8FC-A96E-5043-3AB507CF1F6A}" dt="2023-04-24T00:43:56.771" v="372" actId="20577"/>
        <pc:sldMkLst>
          <pc:docMk/>
          <pc:sldMk cId="3591970508" sldId="256"/>
        </pc:sldMkLst>
        <pc:spChg chg="mod">
          <ac:chgData name="Hennemann, Victoria Rose" userId="S::vrhennemann@gwu.edu::389d7889-3867-46d4-b2c9-011b39d56717" providerId="AD" clId="Web-{6C136D12-D8FC-A96E-5043-3AB507CF1F6A}" dt="2023-04-24T00:42:45.285" v="370" actId="20577"/>
          <ac:spMkLst>
            <pc:docMk/>
            <pc:sldMk cId="3591970508" sldId="256"/>
            <ac:spMk id="8" creationId="{79F4722C-2B57-3F30-AB41-B19FA5C2E2B5}"/>
          </ac:spMkLst>
        </pc:spChg>
        <pc:spChg chg="mod">
          <ac:chgData name="Hennemann, Victoria Rose" userId="S::vrhennemann@gwu.edu::389d7889-3867-46d4-b2c9-011b39d56717" providerId="AD" clId="Web-{6C136D12-D8FC-A96E-5043-3AB507CF1F6A}" dt="2023-04-24T00:43:56.771" v="372" actId="20577"/>
          <ac:spMkLst>
            <pc:docMk/>
            <pc:sldMk cId="3591970508" sldId="256"/>
            <ac:spMk id="9" creationId="{6946108E-11C5-F5D3-A907-B4E907402409}"/>
          </ac:spMkLst>
        </pc:spChg>
        <pc:spChg chg="del mod">
          <ac:chgData name="Hennemann, Victoria Rose" userId="S::vrhennemann@gwu.edu::389d7889-3867-46d4-b2c9-011b39d56717" providerId="AD" clId="Web-{6C136D12-D8FC-A96E-5043-3AB507CF1F6A}" dt="2023-04-23T23:50:43.960" v="3"/>
          <ac:spMkLst>
            <pc:docMk/>
            <pc:sldMk cId="3591970508" sldId="256"/>
            <ac:spMk id="10" creationId="{E65C955B-2D51-DF50-75E1-61DAD96B15B0}"/>
          </ac:spMkLst>
        </pc:spChg>
        <pc:spChg chg="add mod">
          <ac:chgData name="Hennemann, Victoria Rose" userId="S::vrhennemann@gwu.edu::389d7889-3867-46d4-b2c9-011b39d56717" providerId="AD" clId="Web-{6C136D12-D8FC-A96E-5043-3AB507CF1F6A}" dt="2023-04-23T23:51:06.851" v="15" actId="20577"/>
          <ac:spMkLst>
            <pc:docMk/>
            <pc:sldMk cId="3591970508" sldId="256"/>
            <ac:spMk id="12" creationId="{75C1D30D-FD52-05C5-D3BD-BF6FDDC9AF71}"/>
          </ac:spMkLst>
        </pc:spChg>
        <pc:picChg chg="add del mod">
          <ac:chgData name="Hennemann, Victoria Rose" userId="S::vrhennemann@gwu.edu::389d7889-3867-46d4-b2c9-011b39d56717" providerId="AD" clId="Web-{6C136D12-D8FC-A96E-5043-3AB507CF1F6A}" dt="2023-04-24T00:37:00.653" v="232"/>
          <ac:picMkLst>
            <pc:docMk/>
            <pc:sldMk cId="3591970508" sldId="256"/>
            <ac:picMk id="10" creationId="{B32B8A40-FD49-A119-B0A6-DEC557131613}"/>
          </ac:picMkLst>
        </pc:picChg>
        <pc:picChg chg="add mod">
          <ac:chgData name="Hennemann, Victoria Rose" userId="S::vrhennemann@gwu.edu::389d7889-3867-46d4-b2c9-011b39d56717" providerId="AD" clId="Web-{6C136D12-D8FC-A96E-5043-3AB507CF1F6A}" dt="2023-04-24T00:37:37.529" v="237" actId="1076"/>
          <ac:picMkLst>
            <pc:docMk/>
            <pc:sldMk cId="3591970508" sldId="256"/>
            <ac:picMk id="20" creationId="{488737F3-4169-324C-6EB0-C15F34801C27}"/>
          </ac:picMkLst>
        </pc:picChg>
      </pc:sldChg>
    </pc:docChg>
  </pc:docChgLst>
  <pc:docChgLst>
    <pc:chgData name="Korkes, Elena Mary Elizabeth" userId="S::ekorkes@gwu.edu::cbf92cb3-a767-46b7-bab4-e3bafd9157d6" providerId="AD" clId="Web-{0ED7682F-3E30-4610-9E2B-BEE67877AE22}"/>
    <pc:docChg chg="modSld">
      <pc:chgData name="Korkes, Elena Mary Elizabeth" userId="S::ekorkes@gwu.edu::cbf92cb3-a767-46b7-bab4-e3bafd9157d6" providerId="AD" clId="Web-{0ED7682F-3E30-4610-9E2B-BEE67877AE22}" dt="2023-04-21T17:56:54.804" v="339"/>
      <pc:docMkLst>
        <pc:docMk/>
      </pc:docMkLst>
      <pc:sldChg chg="addSp delSp modSp">
        <pc:chgData name="Korkes, Elena Mary Elizabeth" userId="S::ekorkes@gwu.edu::cbf92cb3-a767-46b7-bab4-e3bafd9157d6" providerId="AD" clId="Web-{0ED7682F-3E30-4610-9E2B-BEE67877AE22}" dt="2023-04-21T17:56:54.804" v="339"/>
        <pc:sldMkLst>
          <pc:docMk/>
          <pc:sldMk cId="3591970508" sldId="256"/>
        </pc:sldMkLst>
        <pc:spChg chg="add del mod">
          <ac:chgData name="Korkes, Elena Mary Elizabeth" userId="S::ekorkes@gwu.edu::cbf92cb3-a767-46b7-bab4-e3bafd9157d6" providerId="AD" clId="Web-{0ED7682F-3E30-4610-9E2B-BEE67877AE22}" dt="2023-04-21T17:16:18.240" v="9"/>
          <ac:spMkLst>
            <pc:docMk/>
            <pc:sldMk cId="3591970508" sldId="256"/>
            <ac:spMk id="3" creationId="{CED04514-E668-2EB1-F194-8EBCEF7F1456}"/>
          </ac:spMkLst>
        </pc:spChg>
        <pc:spChg chg="add del mod">
          <ac:chgData name="Korkes, Elena Mary Elizabeth" userId="S::ekorkes@gwu.edu::cbf92cb3-a767-46b7-bab4-e3bafd9157d6" providerId="AD" clId="Web-{0ED7682F-3E30-4610-9E2B-BEE67877AE22}" dt="2023-04-21T17:17:04.038" v="19"/>
          <ac:spMkLst>
            <pc:docMk/>
            <pc:sldMk cId="3591970508" sldId="256"/>
            <ac:spMk id="4" creationId="{12E4B5A8-9C06-611D-1D97-442669C74B35}"/>
          </ac:spMkLst>
        </pc:spChg>
        <pc:spChg chg="add del mod">
          <ac:chgData name="Korkes, Elena Mary Elizabeth" userId="S::ekorkes@gwu.edu::cbf92cb3-a767-46b7-bab4-e3bafd9157d6" providerId="AD" clId="Web-{0ED7682F-3E30-4610-9E2B-BEE67877AE22}" dt="2023-04-21T17:17:50.930" v="29"/>
          <ac:spMkLst>
            <pc:docMk/>
            <pc:sldMk cId="3591970508" sldId="256"/>
            <ac:spMk id="5" creationId="{117504BF-787A-2A6C-54B9-C17F72458707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29:33.324" v="262" actId="14100"/>
          <ac:spMkLst>
            <pc:docMk/>
            <pc:sldMk cId="3591970508" sldId="256"/>
            <ac:spMk id="6" creationId="{8BEC5E2F-B4B2-A4F0-78F3-8B2E307F93F8}"/>
          </ac:spMkLst>
        </pc:spChg>
        <pc:spChg chg="add mod">
          <ac:chgData name="Korkes, Elena Mary Elizabeth" userId="S::ekorkes@gwu.edu::cbf92cb3-a767-46b7-bab4-e3bafd9157d6" providerId="AD" clId="Web-{0ED7682F-3E30-4610-9E2B-BEE67877AE22}" dt="2023-04-21T17:30:10.950" v="270" actId="14100"/>
          <ac:spMkLst>
            <pc:docMk/>
            <pc:sldMk cId="3591970508" sldId="256"/>
            <ac:spMk id="8" creationId="{79F4722C-2B57-3F30-AB41-B19FA5C2E2B5}"/>
          </ac:spMkLst>
        </pc:spChg>
        <pc:spChg chg="add mod">
          <ac:chgData name="Korkes, Elena Mary Elizabeth" userId="S::ekorkes@gwu.edu::cbf92cb3-a767-46b7-bab4-e3bafd9157d6" providerId="AD" clId="Web-{0ED7682F-3E30-4610-9E2B-BEE67877AE22}" dt="2023-04-21T17:30:42.825" v="277" actId="1076"/>
          <ac:spMkLst>
            <pc:docMk/>
            <pc:sldMk cId="3591970508" sldId="256"/>
            <ac:spMk id="14" creationId="{5A6EACC2-C9C9-3BF9-94EE-FA82BF8A56B2}"/>
          </ac:spMkLst>
        </pc:spChg>
        <pc:spChg chg="add del mod">
          <ac:chgData name="Korkes, Elena Mary Elizabeth" userId="S::ekorkes@gwu.edu::cbf92cb3-a767-46b7-bab4-e3bafd9157d6" providerId="AD" clId="Web-{0ED7682F-3E30-4610-9E2B-BEE67877AE22}" dt="2023-04-21T17:33:46.721" v="309"/>
          <ac:spMkLst>
            <pc:docMk/>
            <pc:sldMk cId="3591970508" sldId="256"/>
            <ac:spMk id="16" creationId="{9BA02C76-7A29-A3BE-EBAF-C8FE9D69549D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29:33.277" v="260" actId="14100"/>
          <ac:spMkLst>
            <pc:docMk/>
            <pc:sldMk cId="3591970508" sldId="256"/>
            <ac:spMk id="18" creationId="{B7B66D32-0B01-9A49-8D83-7E78C5CE2FA0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0:10.903" v="268" actId="14100"/>
          <ac:spMkLst>
            <pc:docMk/>
            <pc:sldMk cId="3591970508" sldId="256"/>
            <ac:spMk id="19" creationId="{B7B66D32-0B01-9A49-8D83-7E78C5CE2FA0}"/>
          </ac:spMkLst>
        </pc:spChg>
        <pc:spChg chg="del">
          <ac:chgData name="Korkes, Elena Mary Elizabeth" userId="S::ekorkes@gwu.edu::cbf92cb3-a767-46b7-bab4-e3bafd9157d6" providerId="AD" clId="Web-{0ED7682F-3E30-4610-9E2B-BEE67877AE22}" dt="2023-04-21T17:30:45.810" v="278"/>
          <ac:spMkLst>
            <pc:docMk/>
            <pc:sldMk cId="3591970508" sldId="256"/>
            <ac:spMk id="20" creationId="{B7B66D32-0B01-9A49-8D83-7E78C5CE2FA0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1:23.201" v="284" actId="14100"/>
          <ac:spMkLst>
            <pc:docMk/>
            <pc:sldMk cId="3591970508" sldId="256"/>
            <ac:spMk id="21" creationId="{B7B66D32-0B01-9A49-8D83-7E78C5CE2FA0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2:00.952" v="291" actId="14100"/>
          <ac:spMkLst>
            <pc:docMk/>
            <pc:sldMk cId="3591970508" sldId="256"/>
            <ac:spMk id="22" creationId="{17C52D3D-8A15-D442-8E1A-C2F1843917E2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1:45.655" v="288" actId="1076"/>
          <ac:spMkLst>
            <pc:docMk/>
            <pc:sldMk cId="3591970508" sldId="256"/>
            <ac:spMk id="25" creationId="{06FBF776-AC5A-F017-5180-5B3468F851E4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29:51.590" v="266" actId="1076"/>
          <ac:spMkLst>
            <pc:docMk/>
            <pc:sldMk cId="3591970508" sldId="256"/>
            <ac:spMk id="29" creationId="{002F13BE-F8E4-2D2B-6F7F-F1CC6FB6225B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1:53.421" v="290" actId="1076"/>
          <ac:spMkLst>
            <pc:docMk/>
            <pc:sldMk cId="3591970508" sldId="256"/>
            <ac:spMk id="33" creationId="{B8C398E2-4CA4-CDAA-E25C-F9C0B55C54DA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2:18.375" v="293" actId="1076"/>
          <ac:spMkLst>
            <pc:docMk/>
            <pc:sldMk cId="3591970508" sldId="256"/>
            <ac:spMk id="37" creationId="{2045BE49-B627-611D-E0C8-DB185AD463B3}"/>
          </ac:spMkLst>
        </pc:spChg>
        <pc:spChg chg="mod">
          <ac:chgData name="Korkes, Elena Mary Elizabeth" userId="S::ekorkes@gwu.edu::cbf92cb3-a767-46b7-bab4-e3bafd9157d6" providerId="AD" clId="Web-{0ED7682F-3E30-4610-9E2B-BEE67877AE22}" dt="2023-04-21T17:31:38.124" v="287" actId="1076"/>
          <ac:spMkLst>
            <pc:docMk/>
            <pc:sldMk cId="3591970508" sldId="256"/>
            <ac:spMk id="41" creationId="{74AECC98-55CB-115D-CD4E-BB08DC6042AD}"/>
          </ac:spMkLst>
        </pc:spChg>
        <pc:picChg chg="mod">
          <ac:chgData name="Korkes, Elena Mary Elizabeth" userId="S::ekorkes@gwu.edu::cbf92cb3-a767-46b7-bab4-e3bafd9157d6" providerId="AD" clId="Web-{0ED7682F-3E30-4610-9E2B-BEE67877AE22}" dt="2023-04-21T17:27:27.461" v="257" actId="14100"/>
          <ac:picMkLst>
            <pc:docMk/>
            <pc:sldMk cId="3591970508" sldId="256"/>
            <ac:picMk id="3" creationId="{55D825FA-762A-9EC0-0DEB-ECA5EC985AC0}"/>
          </ac:picMkLst>
        </pc:picChg>
        <pc:picChg chg="del">
          <ac:chgData name="Korkes, Elena Mary Elizabeth" userId="S::ekorkes@gwu.edu::cbf92cb3-a767-46b7-bab4-e3bafd9157d6" providerId="AD" clId="Web-{0ED7682F-3E30-4610-9E2B-BEE67877AE22}" dt="2023-04-21T17:48:27.838" v="317"/>
          <ac:picMkLst>
            <pc:docMk/>
            <pc:sldMk cId="3591970508" sldId="256"/>
            <ac:picMk id="3" creationId="{74ED3F74-025B-311B-7F68-9C5D9425107B}"/>
          </ac:picMkLst>
        </pc:picChg>
        <pc:picChg chg="del">
          <ac:chgData name="Korkes, Elena Mary Elizabeth" userId="S::ekorkes@gwu.edu::cbf92cb3-a767-46b7-bab4-e3bafd9157d6" providerId="AD" clId="Web-{0ED7682F-3E30-4610-9E2B-BEE67877AE22}" dt="2023-04-21T17:48:29.541" v="319"/>
          <ac:picMkLst>
            <pc:docMk/>
            <pc:sldMk cId="3591970508" sldId="256"/>
            <ac:picMk id="4" creationId="{4645F007-7479-E20F-801A-6EF3C91170ED}"/>
          </ac:picMkLst>
        </pc:picChg>
        <pc:picChg chg="del">
          <ac:chgData name="Korkes, Elena Mary Elizabeth" userId="S::ekorkes@gwu.edu::cbf92cb3-a767-46b7-bab4-e3bafd9157d6" providerId="AD" clId="Web-{0ED7682F-3E30-4610-9E2B-BEE67877AE22}" dt="2023-04-21T17:48:27.322" v="316"/>
          <ac:picMkLst>
            <pc:docMk/>
            <pc:sldMk cId="3591970508" sldId="256"/>
            <ac:picMk id="5" creationId="{4189BDF3-E81F-4F18-FE0D-6BE6EB50B9EE}"/>
          </ac:picMkLst>
        </pc:picChg>
        <pc:picChg chg="del">
          <ac:chgData name="Korkes, Elena Mary Elizabeth" userId="S::ekorkes@gwu.edu::cbf92cb3-a767-46b7-bab4-e3bafd9157d6" providerId="AD" clId="Web-{0ED7682F-3E30-4610-9E2B-BEE67877AE22}" dt="2023-04-21T17:50:17.075" v="320"/>
          <ac:picMkLst>
            <pc:docMk/>
            <pc:sldMk cId="3591970508" sldId="256"/>
            <ac:picMk id="5" creationId="{80C0914F-5166-F68E-623C-0F48E2C706D1}"/>
          </ac:picMkLst>
        </pc:picChg>
        <pc:picChg chg="add del">
          <ac:chgData name="Korkes, Elena Mary Elizabeth" userId="S::ekorkes@gwu.edu::cbf92cb3-a767-46b7-bab4-e3bafd9157d6" providerId="AD" clId="Web-{0ED7682F-3E30-4610-9E2B-BEE67877AE22}" dt="2023-04-21T17:33:52.768" v="312"/>
          <ac:picMkLst>
            <pc:docMk/>
            <pc:sldMk cId="3591970508" sldId="256"/>
            <ac:picMk id="9" creationId="{D2014C7C-99E7-FE3B-7990-45BB040A1999}"/>
          </ac:picMkLst>
        </pc:picChg>
        <pc:picChg chg="add del mod">
          <ac:chgData name="Korkes, Elena Mary Elizabeth" userId="S::ekorkes@gwu.edu::cbf92cb3-a767-46b7-bab4-e3bafd9157d6" providerId="AD" clId="Web-{0ED7682F-3E30-4610-9E2B-BEE67877AE22}" dt="2023-04-21T17:48:28.806" v="318"/>
          <ac:picMkLst>
            <pc:docMk/>
            <pc:sldMk cId="3591970508" sldId="256"/>
            <ac:picMk id="15" creationId="{5F7BB774-C081-4AB3-1F22-698A0314C637}"/>
          </ac:picMkLst>
        </pc:picChg>
        <pc:picChg chg="add del mod">
          <ac:chgData name="Korkes, Elena Mary Elizabeth" userId="S::ekorkes@gwu.edu::cbf92cb3-a767-46b7-bab4-e3bafd9157d6" providerId="AD" clId="Web-{0ED7682F-3E30-4610-9E2B-BEE67877AE22}" dt="2023-04-21T17:55:46.177" v="332"/>
          <ac:picMkLst>
            <pc:docMk/>
            <pc:sldMk cId="3591970508" sldId="256"/>
            <ac:picMk id="24" creationId="{68F60EE0-C87D-0CFC-81CD-767E9767D3CC}"/>
          </ac:picMkLst>
        </pc:picChg>
        <pc:picChg chg="add mod">
          <ac:chgData name="Korkes, Elena Mary Elizabeth" userId="S::ekorkes@gwu.edu::cbf92cb3-a767-46b7-bab4-e3bafd9157d6" providerId="AD" clId="Web-{0ED7682F-3E30-4610-9E2B-BEE67877AE22}" dt="2023-04-21T17:56:54.804" v="339"/>
          <ac:picMkLst>
            <pc:docMk/>
            <pc:sldMk cId="3591970508" sldId="256"/>
            <ac:picMk id="26" creationId="{722AE54A-E28C-716F-87FB-07F1485B5919}"/>
          </ac:picMkLst>
        </pc:picChg>
        <pc:picChg chg="mod">
          <ac:chgData name="Korkes, Elena Mary Elizabeth" userId="S::ekorkes@gwu.edu::cbf92cb3-a767-46b7-bab4-e3bafd9157d6" providerId="AD" clId="Web-{0ED7682F-3E30-4610-9E2B-BEE67877AE22}" dt="2023-04-21T17:29:57.840" v="267" actId="1076"/>
          <ac:picMkLst>
            <pc:docMk/>
            <pc:sldMk cId="3591970508" sldId="256"/>
            <ac:picMk id="1028" creationId="{995DB45B-D2E9-C077-AB0D-905E544F4FC5}"/>
          </ac:picMkLst>
        </pc:picChg>
      </pc:sldChg>
    </pc:docChg>
  </pc:docChgLst>
  <pc:docChgLst>
    <pc:chgData name="Korkes, Elena Mary Elizabeth" userId="S::ekorkes@gwu.edu::cbf92cb3-a767-46b7-bab4-e3bafd9157d6" providerId="AD" clId="Web-{AF818B52-828A-B4D1-75BE-FAF5F571D778}"/>
    <pc:docChg chg="modSld">
      <pc:chgData name="Korkes, Elena Mary Elizabeth" userId="S::ekorkes@gwu.edu::cbf92cb3-a767-46b7-bab4-e3bafd9157d6" providerId="AD" clId="Web-{AF818B52-828A-B4D1-75BE-FAF5F571D778}" dt="2023-04-24T00:02:01.027" v="11" actId="20577"/>
      <pc:docMkLst>
        <pc:docMk/>
      </pc:docMkLst>
      <pc:sldChg chg="modSp">
        <pc:chgData name="Korkes, Elena Mary Elizabeth" userId="S::ekorkes@gwu.edu::cbf92cb3-a767-46b7-bab4-e3bafd9157d6" providerId="AD" clId="Web-{AF818B52-828A-B4D1-75BE-FAF5F571D778}" dt="2023-04-24T00:02:01.027" v="11" actId="20577"/>
        <pc:sldMkLst>
          <pc:docMk/>
          <pc:sldMk cId="3591970508" sldId="256"/>
        </pc:sldMkLst>
        <pc:spChg chg="mod">
          <ac:chgData name="Korkes, Elena Mary Elizabeth" userId="S::ekorkes@gwu.edu::cbf92cb3-a767-46b7-bab4-e3bafd9157d6" providerId="AD" clId="Web-{AF818B52-828A-B4D1-75BE-FAF5F571D778}" dt="2023-04-24T00:01:50.604" v="2" actId="20577"/>
          <ac:spMkLst>
            <pc:docMk/>
            <pc:sldMk cId="3591970508" sldId="256"/>
            <ac:spMk id="6" creationId="{8BEC5E2F-B4B2-A4F0-78F3-8B2E307F93F8}"/>
          </ac:spMkLst>
        </pc:spChg>
        <pc:spChg chg="mod">
          <ac:chgData name="Korkes, Elena Mary Elizabeth" userId="S::ekorkes@gwu.edu::cbf92cb3-a767-46b7-bab4-e3bafd9157d6" providerId="AD" clId="Web-{AF818B52-828A-B4D1-75BE-FAF5F571D778}" dt="2023-04-24T00:01:54.339" v="5" actId="20577"/>
          <ac:spMkLst>
            <pc:docMk/>
            <pc:sldMk cId="3591970508" sldId="256"/>
            <ac:spMk id="8" creationId="{79F4722C-2B57-3F30-AB41-B19FA5C2E2B5}"/>
          </ac:spMkLst>
        </pc:spChg>
        <pc:spChg chg="mod">
          <ac:chgData name="Korkes, Elena Mary Elizabeth" userId="S::ekorkes@gwu.edu::cbf92cb3-a767-46b7-bab4-e3bafd9157d6" providerId="AD" clId="Web-{AF818B52-828A-B4D1-75BE-FAF5F571D778}" dt="2023-04-24T00:02:01.027" v="11" actId="20577"/>
          <ac:spMkLst>
            <pc:docMk/>
            <pc:sldMk cId="3591970508" sldId="256"/>
            <ac:spMk id="9" creationId="{6946108E-11C5-F5D3-A907-B4E907402409}"/>
          </ac:spMkLst>
        </pc:spChg>
        <pc:spChg chg="mod">
          <ac:chgData name="Korkes, Elena Mary Elizabeth" userId="S::ekorkes@gwu.edu::cbf92cb3-a767-46b7-bab4-e3bafd9157d6" providerId="AD" clId="Web-{AF818B52-828A-B4D1-75BE-FAF5F571D778}" dt="2023-04-24T00:01:57.417" v="8" actId="20577"/>
          <ac:spMkLst>
            <pc:docMk/>
            <pc:sldMk cId="3591970508" sldId="256"/>
            <ac:spMk id="15" creationId="{CB938B7F-9880-331B-106E-C9804471480F}"/>
          </ac:spMkLst>
        </pc:spChg>
      </pc:sldChg>
    </pc:docChg>
  </pc:docChgLst>
  <pc:docChgLst>
    <pc:chgData name="Hennemann, Victoria Rose" userId="S::vrhennemann@gwu.edu::389d7889-3867-46d4-b2c9-011b39d56717" providerId="AD" clId="Web-{EB1309BA-C5C9-C063-8EB3-5EDA42FFA94F}"/>
    <pc:docChg chg="modSld">
      <pc:chgData name="Hennemann, Victoria Rose" userId="S::vrhennemann@gwu.edu::389d7889-3867-46d4-b2c9-011b39d56717" providerId="AD" clId="Web-{EB1309BA-C5C9-C063-8EB3-5EDA42FFA94F}" dt="2023-04-21T17:27:55.241" v="38" actId="1076"/>
      <pc:docMkLst>
        <pc:docMk/>
      </pc:docMkLst>
      <pc:sldChg chg="addSp delSp modSp">
        <pc:chgData name="Hennemann, Victoria Rose" userId="S::vrhennemann@gwu.edu::389d7889-3867-46d4-b2c9-011b39d56717" providerId="AD" clId="Web-{EB1309BA-C5C9-C063-8EB3-5EDA42FFA94F}" dt="2023-04-21T17:27:55.241" v="38" actId="1076"/>
        <pc:sldMkLst>
          <pc:docMk/>
          <pc:sldMk cId="3591970508" sldId="256"/>
        </pc:sldMkLst>
        <pc:spChg chg="add del mod">
          <ac:chgData name="Hennemann, Victoria Rose" userId="S::vrhennemann@gwu.edu::389d7889-3867-46d4-b2c9-011b39d56717" providerId="AD" clId="Web-{EB1309BA-C5C9-C063-8EB3-5EDA42FFA94F}" dt="2023-04-21T17:27:46.912" v="35"/>
          <ac:spMkLst>
            <pc:docMk/>
            <pc:sldMk cId="3591970508" sldId="256"/>
            <ac:spMk id="5" creationId="{0A73D182-D45F-A11A-9870-FC408E385052}"/>
          </ac:spMkLst>
        </pc:spChg>
        <pc:spChg chg="add del mod">
          <ac:chgData name="Hennemann, Victoria Rose" userId="S::vrhennemann@gwu.edu::389d7889-3867-46d4-b2c9-011b39d56717" providerId="AD" clId="Web-{EB1309BA-C5C9-C063-8EB3-5EDA42FFA94F}" dt="2023-04-21T17:27:29.303" v="33"/>
          <ac:spMkLst>
            <pc:docMk/>
            <pc:sldMk cId="3591970508" sldId="256"/>
            <ac:spMk id="9" creationId="{07CA47FE-10BB-8EEC-D968-4CD7091691DA}"/>
          </ac:spMkLst>
        </pc:spChg>
        <pc:spChg chg="mod">
          <ac:chgData name="Hennemann, Victoria Rose" userId="S::vrhennemann@gwu.edu::389d7889-3867-46d4-b2c9-011b39d56717" providerId="AD" clId="Web-{EB1309BA-C5C9-C063-8EB3-5EDA42FFA94F}" dt="2023-04-21T17:27:10.927" v="32" actId="20577"/>
          <ac:spMkLst>
            <pc:docMk/>
            <pc:sldMk cId="3591970508" sldId="256"/>
            <ac:spMk id="37" creationId="{2045BE49-B627-611D-E0C8-DB185AD463B3}"/>
          </ac:spMkLst>
        </pc:spChg>
        <pc:picChg chg="add mod">
          <ac:chgData name="Hennemann, Victoria Rose" userId="S::vrhennemann@gwu.edu::389d7889-3867-46d4-b2c9-011b39d56717" providerId="AD" clId="Web-{EB1309BA-C5C9-C063-8EB3-5EDA42FFA94F}" dt="2023-04-21T17:17:50.181" v="1" actId="1076"/>
          <ac:picMkLst>
            <pc:docMk/>
            <pc:sldMk cId="3591970508" sldId="256"/>
            <ac:picMk id="3" creationId="{55D825FA-762A-9EC0-0DEB-ECA5EC985AC0}"/>
          </ac:picMkLst>
        </pc:picChg>
        <pc:picChg chg="add mod">
          <ac:chgData name="Hennemann, Victoria Rose" userId="S::vrhennemann@gwu.edu::389d7889-3867-46d4-b2c9-011b39d56717" providerId="AD" clId="Web-{EB1309BA-C5C9-C063-8EB3-5EDA42FFA94F}" dt="2023-04-21T17:27:32.350" v="34" actId="14100"/>
          <ac:picMkLst>
            <pc:docMk/>
            <pc:sldMk cId="3591970508" sldId="256"/>
            <ac:picMk id="4" creationId="{2B2DDB26-74F9-2F92-E9D2-A29950504E47}"/>
          </ac:picMkLst>
        </pc:picChg>
        <pc:picChg chg="add mod">
          <ac:chgData name="Hennemann, Victoria Rose" userId="S::vrhennemann@gwu.edu::389d7889-3867-46d4-b2c9-011b39d56717" providerId="AD" clId="Web-{EB1309BA-C5C9-C063-8EB3-5EDA42FFA94F}" dt="2023-04-21T17:27:55.241" v="38" actId="1076"/>
          <ac:picMkLst>
            <pc:docMk/>
            <pc:sldMk cId="3591970508" sldId="256"/>
            <ac:picMk id="10" creationId="{9C3D0A05-B2E3-8C17-C205-6E974D374B7E}"/>
          </ac:picMkLst>
        </pc:picChg>
        <pc:cxnChg chg="add del mod">
          <ac:chgData name="Hennemann, Victoria Rose" userId="S::vrhennemann@gwu.edu::389d7889-3867-46d4-b2c9-011b39d56717" providerId="AD" clId="Web-{EB1309BA-C5C9-C063-8EB3-5EDA42FFA94F}" dt="2023-04-21T17:19:02.135" v="6"/>
          <ac:cxnSpMkLst>
            <pc:docMk/>
            <pc:sldMk cId="3591970508" sldId="256"/>
            <ac:cxnSpMk id="4" creationId="{A8ACBAD4-C981-E9F3-E8FB-147F4BFB98FB}"/>
          </ac:cxnSpMkLst>
        </pc:cxnChg>
      </pc:sldChg>
    </pc:docChg>
  </pc:docChgLst>
  <pc:docChgLst>
    <pc:chgData name="Korkes, Elena Mary Elizabeth" userId="S::ekorkes@gwu.edu::cbf92cb3-a767-46b7-bab4-e3bafd9157d6" providerId="AD" clId="Web-{A783AF79-0AE1-C29E-B7CF-849AFB4E3960}"/>
    <pc:docChg chg="modSld">
      <pc:chgData name="Korkes, Elena Mary Elizabeth" userId="S::ekorkes@gwu.edu::cbf92cb3-a767-46b7-bab4-e3bafd9157d6" providerId="AD" clId="Web-{A783AF79-0AE1-C29E-B7CF-849AFB4E3960}" dt="2023-04-21T18:15:13.690" v="314" actId="20577"/>
      <pc:docMkLst>
        <pc:docMk/>
      </pc:docMkLst>
      <pc:sldChg chg="addSp delSp modSp">
        <pc:chgData name="Korkes, Elena Mary Elizabeth" userId="S::ekorkes@gwu.edu::cbf92cb3-a767-46b7-bab4-e3bafd9157d6" providerId="AD" clId="Web-{A783AF79-0AE1-C29E-B7CF-849AFB4E3960}" dt="2023-04-21T18:15:13.690" v="314" actId="20577"/>
        <pc:sldMkLst>
          <pc:docMk/>
          <pc:sldMk cId="3591970508" sldId="256"/>
        </pc:sldMkLst>
        <pc:spChg chg="mod">
          <ac:chgData name="Korkes, Elena Mary Elizabeth" userId="S::ekorkes@gwu.edu::cbf92cb3-a767-46b7-bab4-e3bafd9157d6" providerId="AD" clId="Web-{A783AF79-0AE1-C29E-B7CF-849AFB4E3960}" dt="2023-04-21T18:15:13.690" v="314" actId="20577"/>
          <ac:spMkLst>
            <pc:docMk/>
            <pc:sldMk cId="3591970508" sldId="256"/>
            <ac:spMk id="9" creationId="{6946108E-11C5-F5D3-A907-B4E907402409}"/>
          </ac:spMkLst>
        </pc:spChg>
        <pc:spChg chg="mod">
          <ac:chgData name="Korkes, Elena Mary Elizabeth" userId="S::ekorkes@gwu.edu::cbf92cb3-a767-46b7-bab4-e3bafd9157d6" providerId="AD" clId="Web-{A783AF79-0AE1-C29E-B7CF-849AFB4E3960}" dt="2023-04-21T18:07:45.583" v="118" actId="1076"/>
          <ac:spMkLst>
            <pc:docMk/>
            <pc:sldMk cId="3591970508" sldId="256"/>
            <ac:spMk id="10" creationId="{E65C955B-2D51-DF50-75E1-61DAD96B15B0}"/>
          </ac:spMkLst>
        </pc:spChg>
        <pc:spChg chg="del">
          <ac:chgData name="Korkes, Elena Mary Elizabeth" userId="S::ekorkes@gwu.edu::cbf92cb3-a767-46b7-bab4-e3bafd9157d6" providerId="AD" clId="Web-{A783AF79-0AE1-C29E-B7CF-849AFB4E3960}" dt="2023-04-21T18:14:17.673" v="290"/>
          <ac:spMkLst>
            <pc:docMk/>
            <pc:sldMk cId="3591970508" sldId="256"/>
            <ac:spMk id="12" creationId="{B107D57A-FCC9-D904-1894-BDC1F62A4307}"/>
          </ac:spMkLst>
        </pc:spChg>
        <pc:spChg chg="add mod">
          <ac:chgData name="Korkes, Elena Mary Elizabeth" userId="S::ekorkes@gwu.edu::cbf92cb3-a767-46b7-bab4-e3bafd9157d6" providerId="AD" clId="Web-{A783AF79-0AE1-C29E-B7CF-849AFB4E3960}" dt="2023-04-21T18:13:04.889" v="289" actId="20577"/>
          <ac:spMkLst>
            <pc:docMk/>
            <pc:sldMk cId="3591970508" sldId="256"/>
            <ac:spMk id="15" creationId="{CB938B7F-9880-331B-106E-C9804471480F}"/>
          </ac:spMkLst>
        </pc:spChg>
        <pc:picChg chg="add del mod">
          <ac:chgData name="Korkes, Elena Mary Elizabeth" userId="S::ekorkes@gwu.edu::cbf92cb3-a767-46b7-bab4-e3bafd9157d6" providerId="AD" clId="Web-{A783AF79-0AE1-C29E-B7CF-849AFB4E3960}" dt="2023-04-21T18:03:32.106" v="14"/>
          <ac:picMkLst>
            <pc:docMk/>
            <pc:sldMk cId="3591970508" sldId="256"/>
            <ac:picMk id="3" creationId="{2913628F-5DBA-F0FB-A093-A59BDDEDB35A}"/>
          </ac:picMkLst>
        </pc:picChg>
        <pc:picChg chg="add mod">
          <ac:chgData name="Korkes, Elena Mary Elizabeth" userId="S::ekorkes@gwu.edu::cbf92cb3-a767-46b7-bab4-e3bafd9157d6" providerId="AD" clId="Web-{A783AF79-0AE1-C29E-B7CF-849AFB4E3960}" dt="2023-04-21T18:04:20.967" v="19" actId="1076"/>
          <ac:picMkLst>
            <pc:docMk/>
            <pc:sldMk cId="3591970508" sldId="256"/>
            <ac:picMk id="4" creationId="{D41DCECB-CAEC-4643-163C-694F357694CA}"/>
          </ac:picMkLst>
        </pc:picChg>
        <pc:picChg chg="mod">
          <ac:chgData name="Korkes, Elena Mary Elizabeth" userId="S::ekorkes@gwu.edu::cbf92cb3-a767-46b7-bab4-e3bafd9157d6" providerId="AD" clId="Web-{A783AF79-0AE1-C29E-B7CF-849AFB4E3960}" dt="2023-04-21T18:14:26.314" v="292" actId="14100"/>
          <ac:picMkLst>
            <pc:docMk/>
            <pc:sldMk cId="3591970508" sldId="256"/>
            <ac:picMk id="16" creationId="{5C0120F0-04C9-76B1-93AA-B45B38E1210A}"/>
          </ac:picMkLst>
        </pc:picChg>
        <pc:picChg chg="del">
          <ac:chgData name="Korkes, Elena Mary Elizabeth" userId="S::ekorkes@gwu.edu::cbf92cb3-a767-46b7-bab4-e3bafd9157d6" providerId="AD" clId="Web-{A783AF79-0AE1-C29E-B7CF-849AFB4E3960}" dt="2023-04-21T18:02:05.838" v="8"/>
          <ac:picMkLst>
            <pc:docMk/>
            <pc:sldMk cId="3591970508" sldId="256"/>
            <ac:picMk id="26" creationId="{722AE54A-E28C-716F-87FB-07F1485B59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91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9480C3-C238-1444-835D-1CE16E534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8109"/>
          <a:stretch/>
        </p:blipFill>
        <p:spPr>
          <a:xfrm>
            <a:off x="0" y="0"/>
            <a:ext cx="43891200" cy="27432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4BBCC51-FFA0-E04E-94E1-2A985400EA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194596"/>
            <a:ext cx="765313" cy="57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8CFED7E-B7C6-B24C-AC37-CFC5F99BF370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t="88109"/>
          <a:stretch/>
        </p:blipFill>
        <p:spPr>
          <a:xfrm>
            <a:off x="-1" y="31089600"/>
            <a:ext cx="43891200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A9783A7-596D-B74F-BCC2-F6018D7A7C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876" y="115442"/>
            <a:ext cx="3367768" cy="2514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ADA1F1E-742C-804C-9473-5C56580B157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6767" y="114853"/>
            <a:ext cx="7754112" cy="2515779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CB1E0439-1281-9C44-BE66-950B3514557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392876" y="114300"/>
            <a:ext cx="2355448" cy="2514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F345B56-0EAC-EB48-B326-2A41312E40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73026" y="228600"/>
            <a:ext cx="261407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5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AACBB3A8-061D-468F-8EFC-06FC5E88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2007" y="31143320"/>
            <a:ext cx="1736915" cy="1736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3939B-71E3-4C70-AE78-19B526247475}"/>
              </a:ext>
            </a:extLst>
          </p:cNvPr>
          <p:cNvSpPr txBox="1"/>
          <p:nvPr/>
        </p:nvSpPr>
        <p:spPr>
          <a:xfrm>
            <a:off x="37984822" y="31411612"/>
            <a:ext cx="6335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Elena Korkes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Email: ekorkes@gwu.edu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B41B1-6540-E91A-5561-F42CF887563F}"/>
              </a:ext>
            </a:extLst>
          </p:cNvPr>
          <p:cNvSpPr txBox="1"/>
          <p:nvPr/>
        </p:nvSpPr>
        <p:spPr>
          <a:xfrm>
            <a:off x="0" y="31411612"/>
            <a:ext cx="6508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Victoria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Hennemann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Email: </a:t>
            </a:r>
            <a:r>
              <a:rPr lang="en-US" sz="3600" b="1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vrhennemann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@gwu.edu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9653A8-3CC1-0946-A139-4462AC78ED1F}"/>
              </a:ext>
            </a:extLst>
          </p:cNvPr>
          <p:cNvSpPr>
            <a:spLocks noChangeAspect="1"/>
          </p:cNvSpPr>
          <p:nvPr/>
        </p:nvSpPr>
        <p:spPr>
          <a:xfrm>
            <a:off x="735106" y="3600245"/>
            <a:ext cx="42154901" cy="2946400"/>
          </a:xfrm>
          <a:prstGeom prst="rect">
            <a:avLst/>
          </a:prstGeom>
          <a:noFill/>
          <a:ln w="190500" cap="rnd" cmpd="thickThin">
            <a:solidFill>
              <a:srgbClr val="056D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CB42F-41D7-530B-27D0-D10F61129154}"/>
              </a:ext>
            </a:extLst>
          </p:cNvPr>
          <p:cNvSpPr txBox="1"/>
          <p:nvPr/>
        </p:nvSpPr>
        <p:spPr>
          <a:xfrm>
            <a:off x="2015511" y="3826950"/>
            <a:ext cx="3986017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Safety Labels Survey Application – Proof of Concept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Elena Korkes, Victoria </a:t>
            </a: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Hennemann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Adam J. Aviv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B66D32-0B01-9A49-8D83-7E78C5CE2FA0}"/>
              </a:ext>
            </a:extLst>
          </p:cNvPr>
          <p:cNvSpPr>
            <a:spLocks noChangeAspect="1"/>
          </p:cNvSpPr>
          <p:nvPr/>
        </p:nvSpPr>
        <p:spPr>
          <a:xfrm>
            <a:off x="735107" y="7493000"/>
            <a:ext cx="11951145" cy="10464800"/>
          </a:xfrm>
          <a:prstGeom prst="rect">
            <a:avLst/>
          </a:prstGeom>
          <a:noFill/>
          <a:ln w="190500" cap="rnd" cmpd="thickThin">
            <a:solidFill>
              <a:srgbClr val="056D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B66D32-0B01-9A49-8D83-7E78C5CE2FA0}"/>
              </a:ext>
            </a:extLst>
          </p:cNvPr>
          <p:cNvSpPr>
            <a:spLocks noChangeAspect="1"/>
          </p:cNvSpPr>
          <p:nvPr/>
        </p:nvSpPr>
        <p:spPr>
          <a:xfrm>
            <a:off x="849407" y="19318160"/>
            <a:ext cx="11855228" cy="10464800"/>
          </a:xfrm>
          <a:prstGeom prst="rect">
            <a:avLst/>
          </a:prstGeom>
          <a:noFill/>
          <a:ln w="190500" cap="rnd" cmpd="thickThin">
            <a:solidFill>
              <a:srgbClr val="056D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66D32-0B01-9A49-8D83-7E78C5CE2FA0}"/>
              </a:ext>
            </a:extLst>
          </p:cNvPr>
          <p:cNvSpPr>
            <a:spLocks noChangeAspect="1"/>
          </p:cNvSpPr>
          <p:nvPr/>
        </p:nvSpPr>
        <p:spPr>
          <a:xfrm>
            <a:off x="30919679" y="19318160"/>
            <a:ext cx="11970328" cy="10464800"/>
          </a:xfrm>
          <a:prstGeom prst="rect">
            <a:avLst/>
          </a:prstGeom>
          <a:noFill/>
          <a:ln w="190500" cap="rnd" cmpd="thickThin">
            <a:solidFill>
              <a:srgbClr val="056D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C52D3D-8A15-D442-8E1A-C2F1843917E2}"/>
              </a:ext>
            </a:extLst>
          </p:cNvPr>
          <p:cNvSpPr>
            <a:spLocks noChangeAspect="1"/>
          </p:cNvSpPr>
          <p:nvPr/>
        </p:nvSpPr>
        <p:spPr>
          <a:xfrm>
            <a:off x="13093386" y="7493000"/>
            <a:ext cx="17360810" cy="22289960"/>
          </a:xfrm>
          <a:prstGeom prst="rect">
            <a:avLst/>
          </a:prstGeom>
          <a:noFill/>
          <a:ln w="190500" cap="rnd" cmpd="thickThin">
            <a:solidFill>
              <a:srgbClr val="056D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FBF776-AC5A-F017-5180-5B3468F851E4}"/>
              </a:ext>
            </a:extLst>
          </p:cNvPr>
          <p:cNvSpPr txBox="1"/>
          <p:nvPr/>
        </p:nvSpPr>
        <p:spPr>
          <a:xfrm>
            <a:off x="33622481" y="19780797"/>
            <a:ext cx="65839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Future &amp; Ongoing 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2F13BE-F8E4-2D2B-6F7F-F1CC6FB6225B}"/>
              </a:ext>
            </a:extLst>
          </p:cNvPr>
          <p:cNvSpPr txBox="1"/>
          <p:nvPr/>
        </p:nvSpPr>
        <p:spPr>
          <a:xfrm>
            <a:off x="2926436" y="7928903"/>
            <a:ext cx="7595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are data safety labels?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C398E2-4CA4-CDAA-E25C-F9C0B55C54DA}"/>
              </a:ext>
            </a:extLst>
          </p:cNvPr>
          <p:cNvSpPr txBox="1"/>
          <p:nvPr/>
        </p:nvSpPr>
        <p:spPr>
          <a:xfrm rot="10800000" flipV="1">
            <a:off x="3440706" y="19784794"/>
            <a:ext cx="611791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4000" b="1">
                <a:latin typeface="Times New Roman"/>
                <a:cs typeface="Times New Roman"/>
              </a:rPr>
              <a:t>Objectives</a:t>
            </a:r>
            <a:endParaRPr lang="en-US"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45BE49-B627-611D-E0C8-DB185AD463B3}"/>
              </a:ext>
            </a:extLst>
          </p:cNvPr>
          <p:cNvSpPr txBox="1"/>
          <p:nvPr/>
        </p:nvSpPr>
        <p:spPr>
          <a:xfrm>
            <a:off x="16722366" y="7928902"/>
            <a:ext cx="1010285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4000" b="1">
                <a:latin typeface="Times New Roman"/>
                <a:cs typeface="Times New Roman"/>
              </a:rPr>
              <a:t>Workflow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AECC98-55CB-115D-CD4E-BB08DC6042AD}"/>
              </a:ext>
            </a:extLst>
          </p:cNvPr>
          <p:cNvSpPr txBox="1"/>
          <p:nvPr/>
        </p:nvSpPr>
        <p:spPr>
          <a:xfrm>
            <a:off x="32471988" y="7927055"/>
            <a:ext cx="886571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4000" b="1">
                <a:latin typeface="Times New Roman"/>
                <a:cs typeface="Times New Roman"/>
              </a:rPr>
              <a:t>Sample Survey Questions</a:t>
            </a:r>
            <a:endParaRPr lang="en-US" sz="4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C5E2F-B4B2-A4F0-78F3-8B2E307F93F8}"/>
              </a:ext>
            </a:extLst>
          </p:cNvPr>
          <p:cNvSpPr txBox="1"/>
          <p:nvPr/>
        </p:nvSpPr>
        <p:spPr>
          <a:xfrm>
            <a:off x="1407460" y="9103422"/>
            <a:ext cx="10969320" cy="72943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Data safety labels are information provided by app developers that describe what data their app collects, how it is used, and who it is shared with.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sz="3600">
                <a:latin typeface="Times New Roman"/>
                <a:cs typeface="Times New Roman"/>
              </a:rPr>
              <a:t>However, data safety labels can be difficult for users to understand and find within the app or app store page.</a:t>
            </a:r>
          </a:p>
          <a:p>
            <a:pPr marL="571500" marR="0" lvl="0" indent="-57150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sz="3600">
                <a:latin typeface="Times New Roman"/>
                <a:cs typeface="Times New Roman"/>
              </a:rPr>
              <a:t>It remains unclear how users both understand these labels and how people will effectively use labels in managing the privacy.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Google Play Logo and symbol, meaning, history, PNG">
            <a:extLst>
              <a:ext uri="{FF2B5EF4-FFF2-40B4-BE49-F238E27FC236}">
                <a16:creationId xmlns:a16="http://schemas.microsoft.com/office/drawing/2014/main" id="{995DB45B-D2E9-C077-AB0D-905E544F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84" y="14621281"/>
            <a:ext cx="5690760" cy="36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4722C-2B57-3F30-AB41-B19FA5C2E2B5}"/>
              </a:ext>
            </a:extLst>
          </p:cNvPr>
          <p:cNvSpPr txBox="1"/>
          <p:nvPr/>
        </p:nvSpPr>
        <p:spPr>
          <a:xfrm>
            <a:off x="1458615" y="20485463"/>
            <a:ext cx="10873404" cy="89562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sz="3600" b="1" u="sng">
                <a:latin typeface="Times New Roman"/>
                <a:cs typeface="Times New Roman"/>
              </a:rPr>
              <a:t>Goal:</a:t>
            </a:r>
            <a:r>
              <a:rPr lang="en-US" sz="3600" b="1">
                <a:latin typeface="Times New Roman"/>
                <a:cs typeface="Times New Roman"/>
              </a:rPr>
              <a:t> </a:t>
            </a:r>
            <a:r>
              <a:rPr lang="en-US" sz="3600">
                <a:latin typeface="Times New Roman"/>
                <a:cs typeface="Times New Roman"/>
              </a:rPr>
              <a:t>Understand user's perceptions and understanding of data safety labels. </a:t>
            </a: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sz="3600" b="1" u="sng">
                <a:latin typeface="Times New Roman"/>
                <a:cs typeface="Times New Roman"/>
              </a:rPr>
              <a:t>Product:</a:t>
            </a:r>
            <a:r>
              <a:rPr lang="en-US" sz="3600" i="1">
                <a:latin typeface="Times New Roman"/>
                <a:cs typeface="Times New Roman"/>
              </a:rPr>
              <a:t> 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POC application that generates app-based surveys based</a:t>
            </a:r>
            <a:r>
              <a:rPr lang="en-US" sz="3600">
                <a:latin typeface="Times New Roman"/>
                <a:cs typeface="Times New Roman"/>
              </a:rPr>
              <a:t> on apps' data safety label. </a:t>
            </a:r>
            <a:endParaRPr lang="en-US">
              <a:cs typeface="Calibri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sz="3600" b="1" u="sng">
                <a:latin typeface="Times New Roman"/>
                <a:cs typeface="Times New Roman"/>
              </a:rPr>
              <a:t>Application:</a:t>
            </a:r>
            <a:r>
              <a:rPr lang="en-US" sz="3600" i="1">
                <a:latin typeface="Times New Roman"/>
                <a:cs typeface="Times New Roman"/>
              </a:rPr>
              <a:t> </a:t>
            </a:r>
            <a:r>
              <a:rPr lang="en-US" sz="3600">
                <a:latin typeface="Times New Roman"/>
                <a:cs typeface="Times New Roman"/>
              </a:rPr>
              <a:t>Dynamic survey prompts could inform us about user's decisions once reviewing each data label information. </a:t>
            </a:r>
          </a:p>
          <a:p>
            <a:pPr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sz="3600" b="1" u="sng">
                <a:latin typeface="Times New Roman"/>
                <a:cs typeface="Times New Roman"/>
              </a:rPr>
              <a:t>Research Use</a:t>
            </a:r>
            <a:r>
              <a:rPr lang="en-US" sz="3600">
                <a:latin typeface="Times New Roman"/>
                <a:cs typeface="Times New Roman"/>
              </a:rPr>
              <a:t>: Application developers can use results to determine which security measures users deem important and which they are more lenient on. </a:t>
            </a:r>
            <a:endParaRPr lang="en-US" sz="3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EACC2-C9C9-3BF9-94EE-FA82BF8A56B2}"/>
              </a:ext>
            </a:extLst>
          </p:cNvPr>
          <p:cNvSpPr>
            <a:spLocks noChangeAspect="1"/>
          </p:cNvSpPr>
          <p:nvPr/>
        </p:nvSpPr>
        <p:spPr>
          <a:xfrm>
            <a:off x="30929490" y="7512183"/>
            <a:ext cx="11951145" cy="10464800"/>
          </a:xfrm>
          <a:prstGeom prst="rect">
            <a:avLst/>
          </a:prstGeom>
          <a:noFill/>
          <a:ln w="190500" cap="rnd" cmpd="thickThin">
            <a:solidFill>
              <a:srgbClr val="056D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108E-11C5-F5D3-A907-B4E907402409}"/>
              </a:ext>
            </a:extLst>
          </p:cNvPr>
          <p:cNvSpPr txBox="1"/>
          <p:nvPr/>
        </p:nvSpPr>
        <p:spPr>
          <a:xfrm>
            <a:off x="31411915" y="21218236"/>
            <a:ext cx="11023967" cy="89562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u="sng">
                <a:latin typeface="Times New Roman"/>
                <a:cs typeface="Arial"/>
              </a:rPr>
              <a:t>Software Advancements: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latin typeface="Times New Roman"/>
                <a:cs typeface="Arial"/>
              </a:rPr>
              <a:t>Support multiple rounds of surveying users. 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latin typeface="Times New Roman"/>
                <a:cs typeface="Arial"/>
              </a:rPr>
              <a:t>Address latency concerns.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latin typeface="Times New Roman"/>
                <a:cs typeface="Arial"/>
              </a:rPr>
              <a:t>Host survey on android device 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latin typeface="Times New Roman"/>
                <a:cs typeface="Arial"/>
              </a:rPr>
              <a:t>Have multiple users use the application to measure latency. </a:t>
            </a:r>
          </a:p>
          <a:p>
            <a:pPr marL="571500" indent="-571500">
              <a:buFont typeface="Arial"/>
              <a:buChar char="•"/>
            </a:pPr>
            <a:endParaRPr lang="en-US" sz="3600">
              <a:latin typeface="Times New Roman"/>
              <a:cs typeface="Arial"/>
            </a:endParaRPr>
          </a:p>
          <a:p>
            <a:r>
              <a:rPr lang="en-US" sz="3600" b="1" u="sng">
                <a:latin typeface="Times New Roman"/>
                <a:cs typeface="Arial"/>
              </a:rPr>
              <a:t>Research Goals: 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latin typeface="Times New Roman"/>
                <a:cs typeface="Arial"/>
              </a:rPr>
              <a:t>A pilot study that provides feedback for the use of our applications. 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latin typeface="Times New Roman"/>
                <a:cs typeface="Arial"/>
              </a:rPr>
              <a:t>Once improvements are made, conduct a pilot study that measures user's </a:t>
            </a:r>
            <a:r>
              <a:rPr lang="en-US" sz="3600">
                <a:latin typeface="Times New Roman"/>
                <a:cs typeface="Times New Roman"/>
              </a:rPr>
              <a:t>perceptions and understanding of data safety labels. </a:t>
            </a:r>
          </a:p>
          <a:p>
            <a:pPr marL="571500" indent="-571500">
              <a:buFont typeface="Arial"/>
              <a:buChar char="•"/>
            </a:pPr>
            <a:endParaRPr lang="en-US" sz="3600">
              <a:latin typeface="Times New Roman"/>
              <a:cs typeface="Arial"/>
            </a:endParaRPr>
          </a:p>
          <a:p>
            <a:endParaRPr lang="en-US" sz="3600">
              <a:latin typeface="Times New Roman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3600">
              <a:latin typeface="Times New Roman"/>
              <a:cs typeface="Arial"/>
            </a:endParaRPr>
          </a:p>
        </p:txBody>
      </p:sp>
      <p:pic>
        <p:nvPicPr>
          <p:cNvPr id="16" name="Picture 19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5C0120F0-04C9-76B1-93AA-B45B38E1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84" y="31095676"/>
            <a:ext cx="1362009" cy="180386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1DCECB-CAEC-4643-163C-694F35769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7245" y="9839993"/>
            <a:ext cx="16459022" cy="74579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5D01EE-B840-D01E-7CC4-3793911F6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1017" y="9107007"/>
            <a:ext cx="7504980" cy="618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90EBA-666C-99C1-C29C-F09A7C3B875B}"/>
              </a:ext>
            </a:extLst>
          </p:cNvPr>
          <p:cNvSpPr txBox="1"/>
          <p:nvPr/>
        </p:nvSpPr>
        <p:spPr>
          <a:xfrm>
            <a:off x="37426456" y="13178870"/>
            <a:ext cx="2378718" cy="11126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38B7F-9880-331B-106E-C9804471480F}"/>
              </a:ext>
            </a:extLst>
          </p:cNvPr>
          <p:cNvSpPr txBox="1"/>
          <p:nvPr/>
        </p:nvSpPr>
        <p:spPr>
          <a:xfrm>
            <a:off x="31098618" y="15286831"/>
            <a:ext cx="11789485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400">
                <a:latin typeface="Times New Roman"/>
                <a:cs typeface="Calibri"/>
              </a:rPr>
              <a:t>How concerned are you that </a:t>
            </a:r>
            <a:r>
              <a:rPr lang="en-US" sz="3400" err="1">
                <a:latin typeface="Times New Roman"/>
                <a:cs typeface="Calibri"/>
              </a:rPr>
              <a:t>Shareo</a:t>
            </a:r>
            <a:r>
              <a:rPr lang="en-US" sz="3400">
                <a:latin typeface="Times New Roman"/>
                <a:cs typeface="Calibri"/>
              </a:rPr>
              <a:t> shares adds you've seen with third-parties? </a:t>
            </a:r>
            <a:endParaRPr lang="en-US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endParaRPr lang="en-US" sz="3400">
              <a:latin typeface="Times New Roman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400">
                <a:latin typeface="Times New Roman"/>
                <a:cs typeface="Times New Roman"/>
              </a:rPr>
              <a:t>How concerned are you that </a:t>
            </a:r>
            <a:r>
              <a:rPr lang="en-US" sz="3400" err="1">
                <a:latin typeface="Times New Roman"/>
                <a:cs typeface="Times New Roman"/>
              </a:rPr>
              <a:t>Shareo</a:t>
            </a:r>
            <a:r>
              <a:rPr lang="en-US" sz="3400">
                <a:latin typeface="Times New Roman"/>
                <a:cs typeface="Times New Roman"/>
              </a:rPr>
              <a:t> collects information about your location?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1D30D-FD52-05C5-D3BD-BF6FDDC9AF71}"/>
              </a:ext>
            </a:extLst>
          </p:cNvPr>
          <p:cNvSpPr txBox="1"/>
          <p:nvPr/>
        </p:nvSpPr>
        <p:spPr>
          <a:xfrm>
            <a:off x="16747943" y="17904174"/>
            <a:ext cx="1010285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4000" b="1">
                <a:latin typeface="Times New Roman"/>
                <a:cs typeface="Times New Roman"/>
              </a:rPr>
              <a:t>System Architecture</a:t>
            </a:r>
            <a:endParaRPr lang="en-US" sz="4000" b="1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8F04D7C-2E44-1A60-F0F4-AF4492D39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2830" y="19325777"/>
            <a:ext cx="16671214" cy="87508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1970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WUSEX-Poster-Template" id="{880EF2FD-973B-1946-898A-4755A74F7F2E}" vid="{C00D4F4D-359D-3643-98AF-BF5FC1D33D7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GWUSEC-Poster-Template (1)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Korkes</dc:creator>
  <cp:revision>1</cp:revision>
  <dcterms:created xsi:type="dcterms:W3CDTF">2023-04-19T22:10:21Z</dcterms:created>
  <dcterms:modified xsi:type="dcterms:W3CDTF">2023-04-24T00:59:29Z</dcterms:modified>
</cp:coreProperties>
</file>